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65" r:id="rId3"/>
    <p:sldId id="266" r:id="rId4"/>
    <p:sldId id="282" r:id="rId5"/>
    <p:sldId id="257" r:id="rId6"/>
    <p:sldId id="283" r:id="rId7"/>
    <p:sldId id="284" r:id="rId8"/>
    <p:sldId id="286" r:id="rId9"/>
    <p:sldId id="285" r:id="rId10"/>
    <p:sldId id="267" r:id="rId11"/>
    <p:sldId id="268" r:id="rId12"/>
    <p:sldId id="269" r:id="rId13"/>
    <p:sldId id="270" r:id="rId14"/>
    <p:sldId id="275" r:id="rId15"/>
    <p:sldId id="273" r:id="rId16"/>
    <p:sldId id="271" r:id="rId17"/>
    <p:sldId id="272" r:id="rId18"/>
    <p:sldId id="274" r:id="rId19"/>
    <p:sldId id="276" r:id="rId20"/>
    <p:sldId id="279" r:id="rId21"/>
    <p:sldId id="277" r:id="rId22"/>
    <p:sldId id="278" r:id="rId23"/>
    <p:sldId id="288" r:id="rId24"/>
    <p:sldId id="287" r:id="rId25"/>
    <p:sldId id="281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4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3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0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505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3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0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52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0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4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8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8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6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4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20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Génération de terrain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Sebastien</a:t>
            </a:r>
            <a:r>
              <a:rPr lang="fr-FR" dirty="0" smtClean="0"/>
              <a:t> </a:t>
            </a:r>
            <a:r>
              <a:rPr lang="fr-FR" dirty="0" err="1" smtClean="0"/>
              <a:t>beugnon</a:t>
            </a:r>
            <a:r>
              <a:rPr lang="fr-FR" dirty="0" smtClean="0"/>
              <a:t> – David </a:t>
            </a:r>
            <a:r>
              <a:rPr lang="fr-FR" dirty="0" err="1" smtClean="0"/>
              <a:t>Lonni</a:t>
            </a:r>
            <a:r>
              <a:rPr lang="fr-FR" dirty="0" smtClean="0"/>
              <a:t> – Maxime </a:t>
            </a:r>
            <a:r>
              <a:rPr lang="fr-FR" dirty="0" err="1" smtClean="0"/>
              <a:t>Demaille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667999" y="6167559"/>
            <a:ext cx="130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15</a:t>
            </a:r>
            <a:r>
              <a:rPr lang="fr-FR" sz="1600" dirty="0" smtClean="0"/>
              <a:t>/01/2016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32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procédurale –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Fonction de bruit cohérent (une dimension)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69" y="2933539"/>
            <a:ext cx="6198684" cy="3507150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1 0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7929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procédurale –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Texture </a:t>
            </a:r>
            <a:r>
              <a:rPr lang="fr-FR" dirty="0" smtClean="0"/>
              <a:t>procédurale (deux dimensions)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15" y="3065607"/>
            <a:ext cx="3296992" cy="3296992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997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Génération procédurale –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Coloration et mise en avant des reliefs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15" y="2951409"/>
            <a:ext cx="3296992" cy="3296992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1 2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66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0306" y="707719"/>
            <a:ext cx="9905999" cy="633756"/>
          </a:xfrm>
        </p:spPr>
        <p:txBody>
          <a:bodyPr/>
          <a:lstStyle/>
          <a:p>
            <a:r>
              <a:rPr lang="fr-FR" dirty="0" smtClean="0"/>
              <a:t>Octave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82" y="1350008"/>
            <a:ext cx="1731423" cy="1731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84" y="1350008"/>
            <a:ext cx="1802956" cy="1802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22" y="1314240"/>
            <a:ext cx="1802957" cy="1802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6" y="4277508"/>
            <a:ext cx="1738575" cy="173857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230306" y="3406840"/>
            <a:ext cx="9905999" cy="63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Fréquence</a:t>
            </a:r>
            <a:endParaRPr lang="fr-F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9" y="4237534"/>
            <a:ext cx="1818520" cy="1818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22" y="4218053"/>
            <a:ext cx="1798030" cy="1798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32" y="2802213"/>
            <a:ext cx="1731292" cy="17312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32" y="797297"/>
            <a:ext cx="1731292" cy="17312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32" y="4770860"/>
            <a:ext cx="1737890" cy="173789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8524533" y="92451"/>
            <a:ext cx="1886206" cy="63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Persistence</a:t>
            </a:r>
            <a:endParaRPr lang="fr-FR" dirty="0"/>
          </a:p>
        </p:txBody>
      </p:sp>
      <p:sp>
        <p:nvSpPr>
          <p:cNvPr id="1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1 3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02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8" y="1890308"/>
            <a:ext cx="2609524" cy="17428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83" y="1890308"/>
            <a:ext cx="2776412" cy="1742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2" y="3956222"/>
            <a:ext cx="2428762" cy="2428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92" y="3922106"/>
            <a:ext cx="2496993" cy="24969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40" y="2489886"/>
            <a:ext cx="2991263" cy="29912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76462" y="3323797"/>
            <a:ext cx="1056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 smtClean="0"/>
              <a:t>=</a:t>
            </a:r>
            <a:endParaRPr lang="fr-FR" sz="80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 smtClean="0"/>
              <a:t>Génération procédurale – bruit de </a:t>
            </a:r>
            <a:r>
              <a:rPr lang="fr-FR" dirty="0" err="1" smtClean="0"/>
              <a:t>perlin</a:t>
            </a:r>
            <a:endParaRPr lang="fr-FR" dirty="0"/>
          </a:p>
        </p:txBody>
      </p:sp>
      <p:sp>
        <p:nvSpPr>
          <p:cNvPr id="23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1 4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9627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Interface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Génération de 2 </a:t>
            </a:r>
            <a:r>
              <a:rPr lang="fr-FR" dirty="0" err="1" smtClean="0"/>
              <a:t>heightmaps</a:t>
            </a:r>
            <a:r>
              <a:rPr lang="fr-FR" dirty="0" smtClean="0"/>
              <a:t>  </a:t>
            </a:r>
          </a:p>
          <a:p>
            <a:pPr lvl="1"/>
            <a:r>
              <a:rPr lang="fr-FR" dirty="0" smtClean="0"/>
              <a:t>Noir et blanc</a:t>
            </a:r>
          </a:p>
          <a:p>
            <a:pPr lvl="1"/>
            <a:r>
              <a:rPr lang="fr-FR" dirty="0" smtClean="0"/>
              <a:t>Couleur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73389"/>
            <a:ext cx="2970211" cy="2970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973389"/>
            <a:ext cx="2970211" cy="2970211"/>
          </a:xfrm>
          <a:prstGeom prst="rect">
            <a:avLst/>
          </a:prstGeom>
        </p:spPr>
      </p:pic>
      <p:sp>
        <p:nvSpPr>
          <p:cNvPr id="8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1 5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3200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Interface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Réglage et a	perçu de la </a:t>
            </a:r>
            <a:r>
              <a:rPr lang="fr-FR" dirty="0" err="1" smtClean="0"/>
              <a:t>heightmap</a:t>
            </a:r>
            <a:r>
              <a:rPr lang="fr-FR" dirty="0" smtClean="0"/>
              <a:t> couleur</a:t>
            </a:r>
          </a:p>
          <a:p>
            <a:pPr lvl="1"/>
            <a:r>
              <a:rPr lang="fr-FR" dirty="0" smtClean="0"/>
              <a:t>Octave</a:t>
            </a:r>
          </a:p>
          <a:p>
            <a:pPr lvl="1"/>
            <a:r>
              <a:rPr lang="fr-FR" dirty="0" smtClean="0"/>
              <a:t>Fréquence</a:t>
            </a:r>
          </a:p>
          <a:p>
            <a:pPr lvl="1"/>
            <a:r>
              <a:rPr lang="fr-FR" dirty="0" smtClean="0"/>
              <a:t>Persistance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24287" r="75612" b="29074"/>
          <a:stretch/>
        </p:blipFill>
        <p:spPr>
          <a:xfrm>
            <a:off x="7567611" y="1460499"/>
            <a:ext cx="3098800" cy="4787901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1 6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363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Interface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Ajout de gradients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57501" r="73438" b="3147"/>
          <a:stretch/>
        </p:blipFill>
        <p:spPr>
          <a:xfrm>
            <a:off x="1446212" y="2887011"/>
            <a:ext cx="3100388" cy="3361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9" t="9259" r="5833" b="2593"/>
          <a:stretch/>
        </p:blipFill>
        <p:spPr>
          <a:xfrm>
            <a:off x="6081844" y="1943101"/>
            <a:ext cx="4965567" cy="4305300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1 7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55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Interface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Génération du terrain avec ou sans lumière</a:t>
            </a:r>
          </a:p>
          <a:p>
            <a:pPr lvl="1"/>
            <a:r>
              <a:rPr lang="fr-FR" dirty="0" smtClean="0"/>
              <a:t>Lumière intégrée à la texture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6945" r="80053" b="65370"/>
          <a:stretch/>
        </p:blipFill>
        <p:spPr>
          <a:xfrm>
            <a:off x="3406775" y="3262782"/>
            <a:ext cx="2698750" cy="2680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t="7222" r="79921" b="64861"/>
          <a:stretch/>
        </p:blipFill>
        <p:spPr>
          <a:xfrm>
            <a:off x="6410324" y="3264108"/>
            <a:ext cx="2657475" cy="2670762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1 8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703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Interface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Génération du terrain avec ou sans lumière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31667" r="14999"/>
          <a:stretch/>
        </p:blipFill>
        <p:spPr>
          <a:xfrm>
            <a:off x="1476375" y="2868120"/>
            <a:ext cx="3771900" cy="3380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1" t="31944" r="14844"/>
          <a:stretch/>
        </p:blipFill>
        <p:spPr>
          <a:xfrm>
            <a:off x="6848475" y="2868120"/>
            <a:ext cx="3807990" cy="3380281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1 9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354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fr-FR" dirty="0" smtClean="0"/>
              <a:t>Présentation du projet</a:t>
            </a:r>
          </a:p>
          <a:p>
            <a:pPr marL="514350" indent="-514350">
              <a:buAutoNum type="romanUcPeriod"/>
            </a:pPr>
            <a:r>
              <a:rPr lang="fr-FR" dirty="0" smtClean="0"/>
              <a:t>Architecture moteur : Entité/Composant</a:t>
            </a:r>
          </a:p>
          <a:p>
            <a:pPr marL="514350" indent="-514350">
              <a:buAutoNum type="romanUcPeriod"/>
            </a:pPr>
            <a:r>
              <a:rPr lang="fr-FR" dirty="0" smtClean="0"/>
              <a:t>Génération procédurale</a:t>
            </a:r>
          </a:p>
          <a:p>
            <a:pPr marL="514350" indent="-514350">
              <a:buAutoNum type="romanUcPeriod"/>
            </a:pPr>
            <a:r>
              <a:rPr lang="fr-FR" dirty="0" smtClean="0"/>
              <a:t>Visualisation</a:t>
            </a:r>
          </a:p>
          <a:p>
            <a:pPr marL="514350" indent="-514350">
              <a:buAutoNum type="romanUcPeriod"/>
            </a:pPr>
            <a:r>
              <a:rPr lang="fr-FR" dirty="0" smtClean="0"/>
              <a:t>Pour aller plus loin…</a:t>
            </a:r>
          </a:p>
          <a:p>
            <a:pPr marL="514350" indent="-514350">
              <a:buAutoNum type="romanUcPeriod"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08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Déplacement du bruit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Déplacement des limites du bruit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2867025"/>
            <a:ext cx="5981702" cy="2990851"/>
          </a:xfrm>
          <a:prstGeom prst="rect">
            <a:avLst/>
          </a:prstGeom>
        </p:spPr>
      </p:pic>
      <p:sp>
        <p:nvSpPr>
          <p:cNvPr id="8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2 0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422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</a:t>
            </a:r>
            <a:r>
              <a:rPr lang="fr-FR" dirty="0" err="1" smtClean="0"/>
              <a:t>Quadtree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Génération d’une </a:t>
            </a:r>
            <a:r>
              <a:rPr lang="fr-FR" smtClean="0"/>
              <a:t>structure </a:t>
            </a:r>
            <a:r>
              <a:rPr lang="fr-FR" smtClean="0"/>
              <a:t>d’accélération </a:t>
            </a:r>
            <a:r>
              <a:rPr lang="fr-FR" dirty="0" smtClean="0"/>
              <a:t>(</a:t>
            </a:r>
            <a:r>
              <a:rPr lang="fr-FR" dirty="0" err="1" smtClean="0"/>
              <a:t>quadtree</a:t>
            </a:r>
            <a:r>
              <a:rPr lang="fr-FR" dirty="0" smtClean="0"/>
              <a:t>) en fonction de la distance avec la caméra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2223" r="3907" b="6250"/>
          <a:stretch/>
        </p:blipFill>
        <p:spPr>
          <a:xfrm>
            <a:off x="5219700" y="2848912"/>
            <a:ext cx="4772025" cy="3399489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2 1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075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– </a:t>
            </a:r>
            <a:r>
              <a:rPr lang="fr-FR" dirty="0" err="1" smtClean="0"/>
              <a:t>Quadtree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Affichage en haute résolution et décimé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3" t="13194" r="11797" b="4305"/>
          <a:stretch/>
        </p:blipFill>
        <p:spPr>
          <a:xfrm>
            <a:off x="1447799" y="2895598"/>
            <a:ext cx="4214091" cy="3476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1" t="12361" r="10847" b="3333"/>
          <a:stretch/>
        </p:blipFill>
        <p:spPr>
          <a:xfrm>
            <a:off x="6532978" y="2895599"/>
            <a:ext cx="4216436" cy="3476625"/>
          </a:xfrm>
          <a:prstGeom prst="rect">
            <a:avLst/>
          </a:prstGeom>
        </p:spPr>
      </p:pic>
      <p:sp>
        <p:nvSpPr>
          <p:cNvPr id="7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2 2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939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0005"/>
            <a:ext cx="12192000" cy="1478570"/>
          </a:xfrm>
        </p:spPr>
        <p:txBody>
          <a:bodyPr/>
          <a:lstStyle/>
          <a:p>
            <a:pPr algn="ctr"/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5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2 3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658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aller plus loin…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Intégration avec le système Entité / Composants</a:t>
            </a:r>
          </a:p>
          <a:p>
            <a:r>
              <a:rPr lang="fr-FR" dirty="0" smtClean="0"/>
              <a:t>Triangulation du </a:t>
            </a:r>
            <a:r>
              <a:rPr lang="fr-FR" dirty="0" err="1" smtClean="0"/>
              <a:t>Quadtree</a:t>
            </a:r>
            <a:endParaRPr lang="fr-FR" dirty="0" smtClean="0"/>
          </a:p>
          <a:p>
            <a:r>
              <a:rPr lang="fr-FR" dirty="0" smtClean="0"/>
              <a:t>Génération à l’infini du terrain</a:t>
            </a:r>
          </a:p>
          <a:p>
            <a:r>
              <a:rPr lang="fr-FR" dirty="0" smtClean="0"/>
              <a:t>Ajout d’éléments graphiques (arbres, eau, </a:t>
            </a:r>
            <a:r>
              <a:rPr lang="fr-FR" dirty="0" err="1" smtClean="0"/>
              <a:t>skybox</a:t>
            </a:r>
            <a:r>
              <a:rPr lang="fr-FR" dirty="0" smtClean="0"/>
              <a:t>, texture)</a:t>
            </a:r>
          </a:p>
        </p:txBody>
      </p:sp>
      <p:sp>
        <p:nvSpPr>
          <p:cNvPr id="6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2 4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567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0005"/>
            <a:ext cx="12192000" cy="1478570"/>
          </a:xfrm>
        </p:spPr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2 5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1931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0005"/>
            <a:ext cx="12192000" cy="1478570"/>
          </a:xfrm>
        </p:spPr>
        <p:txBody>
          <a:bodyPr/>
          <a:lstStyle/>
          <a:p>
            <a:pPr algn="ctr"/>
            <a:r>
              <a:rPr lang="fr-FR" smtClean="0"/>
              <a:t>Questions ?</a:t>
            </a:r>
            <a:endParaRPr lang="fr-FR" dirty="0"/>
          </a:p>
        </p:txBody>
      </p:sp>
      <p:sp>
        <p:nvSpPr>
          <p:cNvPr id="5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 smtClean="0"/>
              <a:t>2 6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922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6465"/>
            <a:ext cx="9905999" cy="3904736"/>
          </a:xfrm>
        </p:spPr>
        <p:txBody>
          <a:bodyPr/>
          <a:lstStyle/>
          <a:p>
            <a:r>
              <a:rPr lang="fr-FR" dirty="0"/>
              <a:t>Etudier les fonctionnalités de moteurs </a:t>
            </a:r>
            <a:r>
              <a:rPr lang="fr-FR" dirty="0" smtClean="0"/>
              <a:t>existants</a:t>
            </a:r>
          </a:p>
          <a:p>
            <a:r>
              <a:rPr lang="fr-FR" dirty="0" smtClean="0"/>
              <a:t>Adapter notre génération de terrain à une application moteur</a:t>
            </a:r>
          </a:p>
          <a:p>
            <a:r>
              <a:rPr lang="fr-FR" dirty="0" smtClean="0"/>
              <a:t>Utilisation de QT / OpenGL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0" y="3731740"/>
            <a:ext cx="2956290" cy="2956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97" y="4424073"/>
            <a:ext cx="3624649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10" y="3647549"/>
            <a:ext cx="4649986" cy="3124672"/>
          </a:xfrm>
          <a:prstGeom prst="rect">
            <a:avLst/>
          </a:prstGeom>
        </p:spPr>
      </p:pic>
      <p:sp>
        <p:nvSpPr>
          <p:cNvPr id="8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r>
              <a:rPr lang="fr-FR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99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Modèle « </a:t>
            </a:r>
            <a:r>
              <a:rPr lang="fr-FR" dirty="0" err="1" smtClean="0"/>
              <a:t>Entity</a:t>
            </a:r>
            <a:r>
              <a:rPr lang="fr-FR" dirty="0" smtClean="0"/>
              <a:t>-Component System » (ECS)</a:t>
            </a:r>
          </a:p>
          <a:p>
            <a:r>
              <a:rPr lang="fr-FR" dirty="0" smtClean="0"/>
              <a:t>Entité</a:t>
            </a:r>
          </a:p>
          <a:p>
            <a:pPr lvl="1"/>
            <a:r>
              <a:rPr lang="fr-FR" dirty="0" smtClean="0"/>
              <a:t>Représentation d’un objet d’une scène</a:t>
            </a:r>
          </a:p>
          <a:p>
            <a:pPr lvl="1"/>
            <a:r>
              <a:rPr lang="fr-FR" dirty="0" smtClean="0"/>
              <a:t>Conteneur de composants</a:t>
            </a:r>
          </a:p>
          <a:p>
            <a:r>
              <a:rPr lang="fr-FR" dirty="0" smtClean="0"/>
              <a:t>Composant</a:t>
            </a:r>
          </a:p>
          <a:p>
            <a:pPr lvl="1"/>
            <a:r>
              <a:rPr lang="fr-FR" dirty="0" smtClean="0"/>
              <a:t>Fonctionnalité ou attribut d’une entité (Position, mise à jour)</a:t>
            </a:r>
            <a:endParaRPr lang="fr-FR" dirty="0"/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4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577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Découpage du moteur en modules</a:t>
            </a:r>
          </a:p>
          <a:p>
            <a:pPr lvl="1"/>
            <a:r>
              <a:rPr lang="fr-FR" dirty="0" err="1" smtClean="0"/>
              <a:t>Core</a:t>
            </a:r>
            <a:r>
              <a:rPr lang="fr-FR" dirty="0" smtClean="0"/>
              <a:t> (Déclaration des éléments communs du programme)</a:t>
            </a:r>
          </a:p>
          <a:p>
            <a:pPr lvl="1"/>
            <a:r>
              <a:rPr lang="fr-FR" dirty="0" smtClean="0"/>
              <a:t>OpenGL (Module contenant des structures et des classes pour OpenGL)</a:t>
            </a:r>
          </a:p>
          <a:p>
            <a:pPr lvl="1"/>
            <a:r>
              <a:rPr lang="fr-FR" dirty="0" smtClean="0"/>
              <a:t>I/O (Module rassemblant les outils de manipulation des fichiers et des entrées)</a:t>
            </a:r>
          </a:p>
          <a:p>
            <a:pPr lvl="1"/>
            <a:r>
              <a:rPr lang="fr-FR" dirty="0" err="1" smtClean="0"/>
              <a:t>Rendering</a:t>
            </a:r>
            <a:r>
              <a:rPr lang="fr-FR" dirty="0" smtClean="0"/>
              <a:t> (Module de manipulation graphique et des fenêtres)</a:t>
            </a:r>
          </a:p>
          <a:p>
            <a:pPr lvl="1"/>
            <a:r>
              <a:rPr lang="fr-FR" dirty="0" smtClean="0"/>
              <a:t>Tools (Module d’outils, de structures d’accélération)</a:t>
            </a:r>
            <a:endParaRPr lang="fr-FR" dirty="0"/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5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598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r>
              <a:rPr lang="fr-FR" dirty="0" smtClean="0"/>
              <a:t> - </a:t>
            </a:r>
            <a:r>
              <a:rPr lang="fr-FR" dirty="0" err="1" smtClean="0"/>
              <a:t>Core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Découpage du moteur en modules</a:t>
            </a:r>
          </a:p>
          <a:p>
            <a:pPr lvl="1"/>
            <a:r>
              <a:rPr lang="fr-FR" dirty="0" err="1" smtClean="0"/>
              <a:t>Core</a:t>
            </a:r>
            <a:endParaRPr lang="fr-FR" dirty="0"/>
          </a:p>
          <a:p>
            <a:pPr lvl="2"/>
            <a:r>
              <a:rPr lang="fr-FR" dirty="0" err="1" smtClean="0"/>
              <a:t>GameObject</a:t>
            </a:r>
            <a:r>
              <a:rPr lang="fr-FR" dirty="0"/>
              <a:t> </a:t>
            </a:r>
            <a:r>
              <a:rPr lang="fr-FR" dirty="0" smtClean="0"/>
              <a:t>(Entité conteneur de composants)</a:t>
            </a:r>
          </a:p>
          <a:p>
            <a:pPr lvl="2"/>
            <a:r>
              <a:rPr lang="fr-FR" dirty="0" smtClean="0"/>
              <a:t>Component (Composant d’entités)</a:t>
            </a:r>
          </a:p>
          <a:p>
            <a:pPr lvl="3"/>
            <a:r>
              <a:rPr lang="fr-FR" dirty="0" err="1" smtClean="0"/>
              <a:t>Transform</a:t>
            </a:r>
            <a:r>
              <a:rPr lang="fr-FR" dirty="0" smtClean="0"/>
              <a:t> (Position des éléments dans l’environnement)</a:t>
            </a:r>
          </a:p>
          <a:p>
            <a:pPr lvl="3"/>
            <a:r>
              <a:rPr lang="fr-FR" dirty="0" smtClean="0"/>
              <a:t>Camera</a:t>
            </a:r>
          </a:p>
          <a:p>
            <a:pPr lvl="3"/>
            <a:r>
              <a:rPr lang="fr-FR" dirty="0" err="1" smtClean="0"/>
              <a:t>Renderer</a:t>
            </a:r>
            <a:r>
              <a:rPr lang="fr-FR" dirty="0" smtClean="0"/>
              <a:t> (Affichable)</a:t>
            </a:r>
          </a:p>
          <a:p>
            <a:pPr lvl="3"/>
            <a:r>
              <a:rPr lang="fr-FR" dirty="0" err="1" smtClean="0"/>
              <a:t>Updatable</a:t>
            </a:r>
            <a:r>
              <a:rPr lang="fr-FR" dirty="0"/>
              <a:t> </a:t>
            </a:r>
            <a:r>
              <a:rPr lang="fr-FR" dirty="0" smtClean="0"/>
              <a:t>(Fonctionnalité)</a:t>
            </a:r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6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9776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r>
              <a:rPr lang="fr-FR" dirty="0" smtClean="0"/>
              <a:t> - OpenGL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Découpage du moteur en modules</a:t>
            </a:r>
          </a:p>
          <a:p>
            <a:pPr lvl="1"/>
            <a:r>
              <a:rPr lang="fr-FR" dirty="0" smtClean="0"/>
              <a:t>OpenGL</a:t>
            </a:r>
            <a:endParaRPr lang="fr-FR" dirty="0"/>
          </a:p>
          <a:p>
            <a:pPr lvl="2"/>
            <a:r>
              <a:rPr lang="fr-FR" dirty="0" err="1" smtClean="0"/>
              <a:t>BreakingShaderProgram</a:t>
            </a:r>
            <a:r>
              <a:rPr lang="fr-FR" dirty="0" smtClean="0"/>
              <a:t> (Conteneur de </a:t>
            </a:r>
            <a:r>
              <a:rPr lang="fr-FR" dirty="0" err="1" smtClean="0"/>
              <a:t>Shaders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BSPManager</a:t>
            </a:r>
            <a:r>
              <a:rPr lang="fr-FR" dirty="0" smtClean="0"/>
              <a:t> (Manager de </a:t>
            </a:r>
            <a:r>
              <a:rPr lang="fr-FR" dirty="0" err="1" smtClean="0"/>
              <a:t>Shaders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Structures de Vertex</a:t>
            </a:r>
          </a:p>
          <a:p>
            <a:pPr lvl="3"/>
            <a:r>
              <a:rPr lang="fr-FR" dirty="0" err="1" smtClean="0"/>
              <a:t>VertexData</a:t>
            </a:r>
            <a:r>
              <a:rPr lang="fr-FR" dirty="0" smtClean="0"/>
              <a:t> (Position, Couleur, Normal, Coordonnées de texture)</a:t>
            </a:r>
          </a:p>
          <a:p>
            <a:pPr lvl="2"/>
            <a:r>
              <a:rPr lang="fr-FR" dirty="0" smtClean="0"/>
              <a:t>Structures de lumières</a:t>
            </a:r>
          </a:p>
          <a:p>
            <a:pPr lvl="3"/>
            <a:r>
              <a:rPr lang="fr-FR" dirty="0" err="1" smtClean="0"/>
              <a:t>LightData</a:t>
            </a:r>
            <a:r>
              <a:rPr lang="fr-FR" dirty="0" smtClean="0"/>
              <a:t> (Ambient, Diffuse, </a:t>
            </a:r>
            <a:r>
              <a:rPr lang="fr-FR" dirty="0" err="1" smtClean="0"/>
              <a:t>Specular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7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703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r>
              <a:rPr lang="fr-FR" dirty="0" smtClean="0"/>
              <a:t> - </a:t>
            </a:r>
            <a:r>
              <a:rPr lang="fr-FR" dirty="0" err="1" smtClean="0"/>
              <a:t>Rendering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Découpage du moteur en modules</a:t>
            </a:r>
          </a:p>
          <a:p>
            <a:pPr lvl="1"/>
            <a:r>
              <a:rPr lang="fr-FR" dirty="0" err="1" smtClean="0"/>
              <a:t>Rendering</a:t>
            </a:r>
            <a:endParaRPr lang="fr-FR" dirty="0" smtClean="0"/>
          </a:p>
          <a:p>
            <a:pPr lvl="2"/>
            <a:r>
              <a:rPr lang="fr-FR" dirty="0" err="1" smtClean="0"/>
              <a:t>Renderer</a:t>
            </a:r>
            <a:endParaRPr lang="fr-FR" dirty="0"/>
          </a:p>
          <a:p>
            <a:pPr lvl="2"/>
            <a:r>
              <a:rPr lang="fr-FR" dirty="0" err="1" smtClean="0"/>
              <a:t>BreakingWindow</a:t>
            </a:r>
            <a:r>
              <a:rPr lang="fr-FR" dirty="0" smtClean="0"/>
              <a:t> (Fenêtre principale)</a:t>
            </a:r>
          </a:p>
          <a:p>
            <a:pPr lvl="2"/>
            <a:r>
              <a:rPr lang="fr-FR" dirty="0" err="1" smtClean="0"/>
              <a:t>Mesh</a:t>
            </a:r>
            <a:r>
              <a:rPr lang="fr-FR" dirty="0" smtClean="0"/>
              <a:t> (Maillage)</a:t>
            </a:r>
          </a:p>
          <a:p>
            <a:pPr lvl="2"/>
            <a:r>
              <a:rPr lang="fr-FR" dirty="0" err="1" smtClean="0"/>
              <a:t>MeshRenderer</a:t>
            </a:r>
            <a:endParaRPr lang="fr-FR" dirty="0" smtClean="0"/>
          </a:p>
          <a:p>
            <a:pPr lvl="2"/>
            <a:r>
              <a:rPr lang="fr-FR" dirty="0" smtClean="0"/>
              <a:t>Terrain</a:t>
            </a:r>
          </a:p>
          <a:p>
            <a:pPr marL="914400" lvl="2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8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517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moteuR</a:t>
            </a:r>
            <a:r>
              <a:rPr lang="fr-FR" dirty="0" smtClean="0"/>
              <a:t> - AUTRES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Découpage du moteur en modules</a:t>
            </a:r>
          </a:p>
          <a:p>
            <a:pPr lvl="1"/>
            <a:r>
              <a:rPr lang="fr-FR" dirty="0" smtClean="0"/>
              <a:t>I/O</a:t>
            </a:r>
            <a:endParaRPr lang="fr-FR" dirty="0"/>
          </a:p>
          <a:p>
            <a:pPr lvl="2"/>
            <a:r>
              <a:rPr lang="fr-FR" dirty="0" smtClean="0"/>
              <a:t>Input (Stockage des événements clavier/souris)</a:t>
            </a:r>
          </a:p>
          <a:p>
            <a:pPr lvl="1"/>
            <a:r>
              <a:rPr lang="fr-FR" dirty="0" smtClean="0"/>
              <a:t>Tools</a:t>
            </a:r>
          </a:p>
          <a:p>
            <a:pPr lvl="2"/>
            <a:r>
              <a:rPr lang="fr-FR" dirty="0" err="1" smtClean="0"/>
              <a:t>QuadTree</a:t>
            </a:r>
            <a:endParaRPr lang="fr-FR" dirty="0" smtClean="0"/>
          </a:p>
          <a:p>
            <a:pPr lvl="2"/>
            <a:r>
              <a:rPr lang="fr-FR" dirty="0" err="1" smtClean="0"/>
              <a:t>KDTree</a:t>
            </a:r>
            <a:endParaRPr lang="fr-FR" dirty="0" smtClean="0"/>
          </a:p>
          <a:p>
            <a:pPr lvl="2"/>
            <a:r>
              <a:rPr lang="fr-FR" dirty="0" err="1" smtClean="0"/>
              <a:t>Octree</a:t>
            </a:r>
            <a:endParaRPr lang="fr-FR" dirty="0" smtClean="0"/>
          </a:p>
        </p:txBody>
      </p:sp>
      <p:sp>
        <p:nvSpPr>
          <p:cNvPr id="4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620502" y="6248401"/>
            <a:ext cx="468311" cy="520699"/>
          </a:xfrm>
        </p:spPr>
        <p:txBody>
          <a:bodyPr/>
          <a:lstStyle/>
          <a:p>
            <a:fld id="{686F6AB5-5219-4569-B932-D47D6D21BBD2}" type="slidenum">
              <a:rPr lang="fr-FR" sz="1400"/>
              <a:t>9</a:t>
            </a:fld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5414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511</TotalTime>
  <Words>458</Words>
  <Application>Microsoft Office PowerPoint</Application>
  <PresentationFormat>Widescreen</PresentationFormat>
  <Paragraphs>128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Tw Cen MT</vt:lpstr>
      <vt:lpstr>Circuit</vt:lpstr>
      <vt:lpstr>Génération de terrain</vt:lpstr>
      <vt:lpstr>plan</vt:lpstr>
      <vt:lpstr>Présentation du projet </vt:lpstr>
      <vt:lpstr>Architecture moteuR</vt:lpstr>
      <vt:lpstr>Architecture moteuR</vt:lpstr>
      <vt:lpstr>Architecture moteuR - Core</vt:lpstr>
      <vt:lpstr>Architecture moteuR - OpenGL</vt:lpstr>
      <vt:lpstr>Architecture moteuR - Rendering</vt:lpstr>
      <vt:lpstr>Architecture moteuR - AUTRES</vt:lpstr>
      <vt:lpstr>Génération procédurale – bruit de perlin</vt:lpstr>
      <vt:lpstr>Génération procédurale – bruit de perlin</vt:lpstr>
      <vt:lpstr>Génération procédurale – bruit de perlin</vt:lpstr>
      <vt:lpstr>PowerPoint Presentation</vt:lpstr>
      <vt:lpstr>Génération procédurale – bruit de perlin</vt:lpstr>
      <vt:lpstr>Visualisation – Interface</vt:lpstr>
      <vt:lpstr>Visualisation – Interface</vt:lpstr>
      <vt:lpstr>Visualisation – Interface</vt:lpstr>
      <vt:lpstr>Visualisation – Interface</vt:lpstr>
      <vt:lpstr>Visualisation – Interface</vt:lpstr>
      <vt:lpstr>Visualisation – Déplacement du bruit</vt:lpstr>
      <vt:lpstr>Visualisation – Quadtree</vt:lpstr>
      <vt:lpstr>Visualisation – Quadtree</vt:lpstr>
      <vt:lpstr>Démonstration</vt:lpstr>
      <vt:lpstr>Pour aller plus loin…</vt:lpstr>
      <vt:lpstr>Conclusion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Engine</dc:title>
  <dc:creator>Maxime</dc:creator>
  <cp:lastModifiedBy>Maxime</cp:lastModifiedBy>
  <cp:revision>82</cp:revision>
  <dcterms:created xsi:type="dcterms:W3CDTF">2015-12-03T08:31:11Z</dcterms:created>
  <dcterms:modified xsi:type="dcterms:W3CDTF">2016-01-15T09:59:40Z</dcterms:modified>
</cp:coreProperties>
</file>